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509" r:id="rId2"/>
    <p:sldId id="560" r:id="rId3"/>
    <p:sldId id="543" r:id="rId4"/>
    <p:sldId id="544" r:id="rId5"/>
    <p:sldId id="545" r:id="rId6"/>
    <p:sldId id="562" r:id="rId7"/>
    <p:sldId id="561" r:id="rId8"/>
    <p:sldId id="546" r:id="rId9"/>
    <p:sldId id="556" r:id="rId10"/>
    <p:sldId id="563" r:id="rId11"/>
    <p:sldId id="547" r:id="rId12"/>
    <p:sldId id="548" r:id="rId13"/>
    <p:sldId id="5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6C9E"/>
    <a:srgbClr val="000000"/>
    <a:srgbClr val="29679F"/>
    <a:srgbClr val="3F4E63"/>
    <a:srgbClr val="518DBF"/>
    <a:srgbClr val="95BA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3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2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3EB73-C6F6-4DA6-AA9A-2A319D636A08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738C-F814-4E14-95D6-CE99A03C3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97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454F-3801-47BF-9E5F-164916074F83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EC59-FA10-4241-A1B4-D4E1DCB7A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2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16EA-352D-4729-A53C-514A58995EE1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4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E3C8-D7AF-423E-B089-AC568F56A238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34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8526-06A9-4261-BC3A-856F0EEA024A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1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5DF7-42DE-46A3-951C-EEE7A7DA06A3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2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9A1-9F26-4620-AC9B-957AC605D1E4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01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BB4E-C031-4E3E-8454-F5918C3647E0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1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AB71-DA64-45BE-AE94-CBAA9EACBF9C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67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11D8-F1D7-4F70-A81F-9FD639945D2C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90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FA09-816C-4E1A-BF65-47F4E855351B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27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7CE2-FB16-46AF-B995-16011E88DAE6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6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7B1-AA03-421E-8489-9CD4C87D27DE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5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DBBC-B234-40DF-8CB6-7E8DAB217E9A}" type="datetime1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2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HHwJeCdbTE&amp;feature=youtu.be&amp;ab_channel=%D0%A6%D0%98%D0%A2%D0%98%D0%BD%D0%95%D0%A3" TargetMode="External"/><Relationship Id="rId5" Type="http://schemas.openxmlformats.org/officeDocument/2006/relationships/hyperlink" Target="https://www.youtube.com/watch?v=dFw-oYdHE2I&amp;feature=youtu.be&amp;ab_channel=%D0%A6%D0%98%D0%A2%D0%98%D0%BD%D0%95%D0%A3" TargetMode="External"/><Relationship Id="rId4" Type="http://schemas.openxmlformats.org/officeDocument/2006/relationships/hyperlink" Target="https://www.youtube.com/watch?v=u7hsTobA0XE&amp;feature=youtu.be&amp;ab_channel=%D0%A6%D0%98%D0%A2%D0%98%D0%BD%D0%95%D0%A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do.ineu.k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78122" y="1624083"/>
            <a:ext cx="8665770" cy="4560023"/>
          </a:xfrm>
          <a:ln w="0"/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Организация и проведение экзаменов методом слепого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оценивания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Инновационном Евразийском университете</a:t>
            </a:r>
          </a:p>
          <a:p>
            <a:pPr marL="0" indent="0" algn="ctr">
              <a:buNone/>
              <a:defRPr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05507" y="142504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4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908050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9213" y="92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7170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95437"/>
            <a:ext cx="9144000" cy="507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946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7"/>
            <a:ext cx="8665770" cy="835808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6146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8779"/>
            <a:ext cx="9144000" cy="505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7338" y="85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9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Полезные ссылки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391886" y="973777"/>
            <a:ext cx="8395854" cy="5058888"/>
          </a:xfrm>
          <a:ln w="0"/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Видео «Слепое оценивание преподавателем»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https://www.youtube.com/watch?v=u7hsTobA0XE&amp;feature=youtu.be&amp;ab_channel=%D0%A6%D0%98%D0%A2%D0%98%D0%BD%D0%95%D0%A3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Видео для обучающихся:</a:t>
            </a:r>
          </a:p>
          <a:p>
            <a:pPr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---Слепое оценивание. Сдача экзамена без вложения</a:t>
            </a:r>
          </a:p>
          <a:p>
            <a:pPr>
              <a:buNone/>
              <a:defRPr/>
            </a:pPr>
            <a:r>
              <a:rPr lang="en-US" sz="1400" dirty="0" smtClean="0">
                <a:hlinkClick r:id="rId4"/>
              </a:rPr>
              <a:t>https://www.youtube.com/watch?v=jP5uWyWlpqs&amp;feature=youtu.be&amp;ab_channel=%D0%A6%D0%98%D0%A2%D0%98%D0%BD%D0%95%D0%A3</a:t>
            </a:r>
            <a:endParaRPr lang="ru-RU" sz="1400" dirty="0" smtClean="0">
              <a:hlinkClick r:id="rId4"/>
            </a:endParaRPr>
          </a:p>
          <a:p>
            <a:pPr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---Слепое оценивание. Сдача экзамена с вложением</a:t>
            </a:r>
          </a:p>
          <a:p>
            <a:pPr>
              <a:buNone/>
              <a:defRPr/>
            </a:pPr>
            <a:r>
              <a:rPr lang="en-US" sz="1400" dirty="0" smtClean="0">
                <a:hlinkClick r:id="rId5"/>
              </a:rPr>
              <a:t>https://www.youtube.com/watch?v=dFw-oYdHE2I&amp;feature=youtu.be&amp;ab_channel=%D0%A6%D0%98%D0%A2%D0%98%D0%BD%D0%95%D0%A3</a:t>
            </a:r>
            <a:r>
              <a:rPr lang="ru-RU" sz="1400" dirty="0" smtClean="0"/>
              <a:t> </a:t>
            </a:r>
          </a:p>
          <a:p>
            <a:pPr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---Слепое оценивание. Проверка баллов</a:t>
            </a:r>
          </a:p>
          <a:p>
            <a:pPr>
              <a:buNone/>
              <a:defRPr/>
            </a:pPr>
            <a:r>
              <a:rPr lang="en-US" sz="1400" dirty="0" smtClean="0">
                <a:hlinkClick r:id="rId6"/>
              </a:rPr>
              <a:t>https://www.youtube.com/watch?v=0HHwJeCdbTE&amp;feature=youtu.be&amp;ab_channel=%D0%A6%D0%98%D0%A2%D0%98%D0%BD%D0%95%D0%A3</a:t>
            </a:r>
            <a:r>
              <a:rPr lang="ru-RU" sz="1400" dirty="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«Организация и проведение экзаменов методом слепого оценивания в Инновационном Евразийском университете» </a:t>
            </a:r>
          </a:p>
          <a:p>
            <a:pPr>
              <a:buNone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Общая папка ВУЗ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\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ОИО\Слепое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оценивание</a:t>
            </a:r>
          </a:p>
          <a:p>
            <a:pPr>
              <a:buFont typeface="Wingdings" pitchFamily="2" charset="2"/>
              <a:buChar char="ü"/>
            </a:pP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</a:rPr>
              <a:t>Перечень дисциплин для сдачи экзаменов методом слепого оценивания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</a:rPr>
              <a:t>2020-2021 учебный год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Общая папка ВУЗ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\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ОИО\Слепое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оценивание</a:t>
            </a:r>
          </a:p>
          <a:p>
            <a:pPr>
              <a:buFont typeface="Wingdings" pitchFamily="2" charset="2"/>
              <a:buChar char="ü"/>
            </a:pPr>
            <a:endParaRPr lang="kk-KZ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400" b="1" dirty="0" smtClean="0">
              <a:solidFill>
                <a:srgbClr val="1A6C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52598" y="840530"/>
            <a:ext cx="8682038" cy="5251512"/>
          </a:xfrm>
          <a:ln w="0"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A6C9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en-US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7338" y="741796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70900" y="260350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2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18117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881" y="201883"/>
            <a:ext cx="8692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Слепое</a:t>
            </a:r>
            <a:r>
              <a:rPr lang="kk-KZ" sz="2500" b="1" dirty="0" smtClean="0">
                <a:solidFill>
                  <a:srgbClr val="FF0000"/>
                </a:solidFill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</a:rPr>
              <a:t>оценивание</a:t>
            </a:r>
            <a:endParaRPr lang="kk-KZ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6151" y="1350612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попыток-1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Время -90 мин (1ч 30 мин)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случайных кейсов в одной попытке обучающегося – 1</a:t>
            </a:r>
          </a:p>
          <a:p>
            <a:pPr>
              <a:buFont typeface="Wingdings" pitchFamily="2" charset="2"/>
              <a:buChar char="ü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Содержание кейса по дисциплине согласно Правилам организации экзаменов методом слепого оценивания</a:t>
            </a:r>
          </a:p>
          <a:p>
            <a:pPr>
              <a:buFont typeface="Wingdings" pitchFamily="2" charset="2"/>
              <a:buChar char="ü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теста</a:t>
            </a:r>
          </a:p>
          <a:p>
            <a:pPr>
              <a:buFont typeface="Wingdings" pitchFamily="2" charset="2"/>
              <a:buChar char="ü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Экзаменатор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773"/>
            <a:ext cx="7886700" cy="7506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Проверка кейса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1.Вход в личный кабинет осуществляется по ссылке: </a:t>
            </a:r>
            <a:r>
              <a:rPr lang="en-US" sz="2000" b="1" dirty="0" smtClean="0">
                <a:hlinkClick r:id="rId2"/>
              </a:rPr>
              <a:t>http://cdo.ineu.edu.kz/</a:t>
            </a:r>
            <a:endParaRPr lang="ru-RU" sz="2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960692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mishurova_dariga\Desktop\Новая папка\Новый точечный рису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3583"/>
            <a:ext cx="9144000" cy="522709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4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1980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кейса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Личный кабинет ППС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0463" y="802240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90649"/>
            <a:ext cx="9144000" cy="5296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6713" y="11008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Проверка кейса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660" y="1347916"/>
            <a:ext cx="6697686" cy="4363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8588" y="10652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Проверка кейса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10" name="Picture 4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3789"/>
            <a:ext cx="8312727" cy="408183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747" y="2936006"/>
            <a:ext cx="4419839" cy="63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62" y="1472542"/>
            <a:ext cx="3950957" cy="78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92338" y="10058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Проверка кейса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2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06829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463" y="92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7"/>
            <a:ext cx="8665770" cy="583560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005618" y="3585232"/>
            <a:ext cx="6824" cy="42721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97525"/>
            <a:ext cx="9144000" cy="532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9213" y="92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5123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9402"/>
            <a:ext cx="9144000" cy="51895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76353" y="2861953"/>
            <a:ext cx="308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Комментарий преподавателя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9876</TotalTime>
  <Words>176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Проверка кейса 1.Вход в личный кабинет осуществляется по ссылке: http://cdo.ineu.edu.kz/</vt:lpstr>
      <vt:lpstr>Проверка кейса  Личный кабинет ППС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Полезные ссылки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ПК17</dc:creator>
  <cp:lastModifiedBy>Bubisan.Rakhimbaeva</cp:lastModifiedBy>
  <cp:revision>1017</cp:revision>
  <dcterms:created xsi:type="dcterms:W3CDTF">2016-11-09T09:48:00Z</dcterms:created>
  <dcterms:modified xsi:type="dcterms:W3CDTF">2021-05-04T04:22:31Z</dcterms:modified>
</cp:coreProperties>
</file>